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3"/>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4" r:id="rId24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p:scale>
          <a:sx n="67" d="100"/>
          <a:sy n="67" d="100"/>
        </p:scale>
        <p:origin x="1244" y="3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12/12/2020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tp-trace.ncbi.nlm.nih.gov/giab/ftp/data/NA12878/analysis/MPG_WhatsHap_phasing_0720201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December 12,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rPr>
              <a:t>https://www.nature.com/articles/s41467-017-01389-4#Bib1</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2"/>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3"/>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endParaRPr lang="en-US" sz="2000" dirty="0">
              <a:solidFill>
                <a:srgbClr val="00B050"/>
              </a:solidFill>
            </a:endParaRP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a:solidFill>
                  <a:srgbClr val="00B050"/>
                </a:solidFill>
              </a:rPr>
              <a:t>200,373</a:t>
            </a: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19050" y="1958571"/>
            <a:ext cx="9144000" cy="992986"/>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t>2. Filter "indels“ in Shapeit2 NA12878</a:t>
            </a:r>
          </a:p>
          <a:p>
            <a:pPr marL="0" indent="0">
              <a:buNone/>
            </a:pPr>
            <a:r>
              <a:rPr lang="en-US" sz="2000" dirty="0"/>
              <a:t>3. Remove unphased haplotype positions (&gt;=20DP dataset /1000genome/) using R, and then Compare haplotypes</a:t>
            </a:r>
          </a:p>
          <a:p>
            <a:pPr marL="0" indent="0">
              <a:buNone/>
            </a:pPr>
            <a:endParaRPr lang="en-US" sz="2000" dirty="0"/>
          </a:p>
          <a:p>
            <a:pPr marL="0" indent="0">
              <a:buNone/>
            </a:pPr>
            <a:r>
              <a:rPr lang="en-US" sz="2000" dirty="0"/>
              <a:t>These tasks are untouched at the moment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9278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22380</TotalTime>
  <Words>25855</Words>
  <Application>Microsoft Office PowerPoint</Application>
  <PresentationFormat>Letter Paper (8.5x11 in)</PresentationFormat>
  <Paragraphs>3328</Paragraphs>
  <Slides>241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241</vt:i4>
      </vt:variant>
    </vt:vector>
  </HeadingPairs>
  <TitlesOfParts>
    <vt:vector size="246"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12, 2020 Meeting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Verified</cp:lastModifiedBy>
  <cp:revision>1224</cp:revision>
  <dcterms:created xsi:type="dcterms:W3CDTF">2019-06-27T19:02:55Z</dcterms:created>
  <dcterms:modified xsi:type="dcterms:W3CDTF">2020-12-12T22:03:41Z</dcterms:modified>
</cp:coreProperties>
</file>